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0" r:id="rId3"/>
    <p:sldId id="265" r:id="rId4"/>
    <p:sldId id="263" r:id="rId5"/>
    <p:sldId id="261" r:id="rId6"/>
    <p:sldId id="262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70" autoAdjust="0"/>
  </p:normalViewPr>
  <p:slideViewPr>
    <p:cSldViewPr snapToGrid="0">
      <p:cViewPr varScale="1">
        <p:scale>
          <a:sx n="71" d="100"/>
          <a:sy n="71" d="100"/>
        </p:scale>
        <p:origin x="-10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90D20-60FA-4349-9C26-7658A0633DB8}" type="datetimeFigureOut">
              <a:t>8/12/16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6787B-5E43-3A40-97B1-C1A5B98D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7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841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549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3649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855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621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0269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119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2838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121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95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4913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7438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7849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2692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602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764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2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786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47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451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024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07BF-A27E-4479-B812-D5F265431EE2}" type="datetimeFigureOut">
              <a:rPr lang="en-SG" smtClean="0"/>
              <a:t>8/12/16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3AD5-D4A0-415A-8E4A-8623167A73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06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55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6649"/>
            <a:ext cx="9144000" cy="5491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30631"/>
            <a:ext cx="7600950" cy="830997"/>
          </a:xfrm>
          <a:prstGeom prst="rect">
            <a:avLst/>
          </a:prstGeom>
          <a:ln w="38100"/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4800" b="1" dirty="0" smtClean="0">
                <a:ln>
                  <a:solidFill>
                    <a:schemeClr val="accent2"/>
                  </a:solidFill>
                </a:ln>
              </a:rPr>
              <a:t>The Most Expensive Meal</a:t>
            </a:r>
            <a:endParaRPr lang="en-SG" sz="4800" b="1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08" y="13489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</a:rPr>
              <a:t>Genesis 25:27-34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and Preached by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Student Ho Yin Yin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91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28650"/>
            <a:ext cx="6743700" cy="584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799" y="388007"/>
            <a:ext cx="3609975" cy="323165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4800" dirty="0" smtClean="0">
                <a:ln>
                  <a:solidFill>
                    <a:schemeClr val="accent2"/>
                  </a:solidFill>
                </a:ln>
              </a:rPr>
              <a:t>Introducing…. Esau &amp; Jacob</a:t>
            </a:r>
          </a:p>
          <a:p>
            <a:pPr algn="ctr">
              <a:lnSpc>
                <a:spcPct val="150000"/>
              </a:lnSpc>
            </a:pPr>
            <a:r>
              <a:rPr lang="en-SG" sz="4000" i="1" dirty="0" smtClean="0">
                <a:ln>
                  <a:solidFill>
                    <a:schemeClr val="accent2"/>
                  </a:solidFill>
                </a:ln>
              </a:rPr>
              <a:t>Gen 25:27-34</a:t>
            </a:r>
            <a:endParaRPr lang="en-SG" sz="4000" i="1" dirty="0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4703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875" y="2007684"/>
            <a:ext cx="2071989" cy="3536174"/>
          </a:xfrm>
        </p:spPr>
      </p:pic>
      <p:sp>
        <p:nvSpPr>
          <p:cNvPr id="5" name="TextBox 4"/>
          <p:cNvSpPr txBox="1"/>
          <p:nvPr/>
        </p:nvSpPr>
        <p:spPr>
          <a:xfrm>
            <a:off x="2000250" y="370735"/>
            <a:ext cx="511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 smtClean="0"/>
              <a:t>Characteristics of An Ungodly Man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398633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7414" y="129971"/>
            <a:ext cx="6979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 smtClean="0">
                <a:solidFill>
                  <a:schemeClr val="bg1"/>
                </a:solidFill>
              </a:rPr>
              <a:t>I. An Ungodly Man Pleases Himself (Genesis 25:27-28)</a:t>
            </a:r>
            <a:endParaRPr lang="en-SG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1803"/>
            <a:ext cx="5419696" cy="5038625"/>
          </a:xfrm>
        </p:spPr>
      </p:pic>
      <p:sp>
        <p:nvSpPr>
          <p:cNvPr id="5" name="TextBox 4"/>
          <p:cNvSpPr txBox="1"/>
          <p:nvPr/>
        </p:nvSpPr>
        <p:spPr>
          <a:xfrm>
            <a:off x="5419696" y="88311"/>
            <a:ext cx="37243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 smtClean="0"/>
              <a:t>II. An Ungodly Man forsakes Valuable Things to satisfy Personal Appetites (Genesis 25:29-33)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415093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0295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/>
              <a:t>III. An Ungodly Man turns away from Godly Things (Genesis 25:34)</a:t>
            </a:r>
            <a:endParaRPr lang="en-SG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756" y="2069401"/>
            <a:ext cx="6186488" cy="42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8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1670"/>
            <a:ext cx="9144000" cy="4926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1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dirty="0">
                <a:solidFill>
                  <a:srgbClr val="FFFFFF"/>
                </a:solidFill>
              </a:rPr>
              <a:t>Main Idea: </a:t>
            </a:r>
            <a:br>
              <a:rPr lang="en-SG" sz="4800" dirty="0">
                <a:solidFill>
                  <a:srgbClr val="FFFFFF"/>
                </a:solidFill>
              </a:rPr>
            </a:br>
            <a:r>
              <a:rPr lang="en-SG" sz="4800" dirty="0">
                <a:solidFill>
                  <a:srgbClr val="FFFFFF"/>
                </a:solidFill>
              </a:rPr>
              <a:t>Do not give up your spiritual blessings for worldly </a:t>
            </a:r>
            <a:r>
              <a:rPr lang="en-SG" sz="4800" dirty="0" smtClean="0">
                <a:solidFill>
                  <a:srgbClr val="FFFFFF"/>
                </a:solidFill>
              </a:rPr>
              <a:t>pleasures</a:t>
            </a:r>
            <a:endParaRPr lang="en-SG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4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67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2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2605</TotalTime>
  <Words>109</Words>
  <Application>Microsoft Macintosh PowerPoint</Application>
  <PresentationFormat>On-screen Show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Orbit</vt:lpstr>
      <vt:lpstr>Genesis 25:27-34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yinyin ho</dc:creator>
  <cp:lastModifiedBy>Rick Griffith</cp:lastModifiedBy>
  <cp:revision>26</cp:revision>
  <dcterms:created xsi:type="dcterms:W3CDTF">2016-09-19T16:05:41Z</dcterms:created>
  <dcterms:modified xsi:type="dcterms:W3CDTF">2016-12-09T01:35:47Z</dcterms:modified>
</cp:coreProperties>
</file>